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4" r:id="rId7"/>
    <p:sldId id="283" r:id="rId8"/>
    <p:sldId id="285" r:id="rId9"/>
    <p:sldId id="286" r:id="rId10"/>
    <p:sldId id="287" r:id="rId11"/>
    <p:sldId id="288" r:id="rId12"/>
    <p:sldId id="290" r:id="rId13"/>
    <p:sldId id="291" r:id="rId14"/>
    <p:sldId id="293" r:id="rId15"/>
    <p:sldId id="29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Firebase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F0EA-31BB-494D-8776-10A8FACA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Con’t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98860-FDC5-4455-821B-8E35FC3A9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6. </a:t>
            </a:r>
            <a:r>
              <a:rPr lang="en-ID" b="0" dirty="0">
                <a:effectLst/>
              </a:rPr>
              <a:t>Firebase Hosting</a:t>
            </a:r>
          </a:p>
          <a:p>
            <a:pPr marL="36900" indent="0">
              <a:buNone/>
            </a:pPr>
            <a:r>
              <a:rPr lang="en-ID" b="0" dirty="0">
                <a:effectLst/>
              </a:rPr>
              <a:t>Firebase Hosting, </a:t>
            </a:r>
            <a:r>
              <a:rPr lang="en-ID" b="0" dirty="0" err="1">
                <a:effectLst/>
              </a:rPr>
              <a:t>suatu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layanan</a:t>
            </a:r>
            <a:r>
              <a:rPr lang="en-ID" b="0" dirty="0">
                <a:effectLst/>
              </a:rPr>
              <a:t> </a:t>
            </a:r>
            <a:r>
              <a:rPr lang="en-ID" b="0" i="1" dirty="0">
                <a:effectLst/>
              </a:rPr>
              <a:t>hosting </a:t>
            </a:r>
            <a:r>
              <a:rPr lang="en-ID" b="0" dirty="0" err="1">
                <a:effectLst/>
              </a:rPr>
              <a:t>konten</a:t>
            </a:r>
            <a:r>
              <a:rPr lang="en-ID" b="0" dirty="0">
                <a:effectLst/>
              </a:rPr>
              <a:t> web. </a:t>
            </a:r>
            <a:r>
              <a:rPr lang="en-ID" b="0" dirty="0" err="1">
                <a:effectLst/>
              </a:rPr>
              <a:t>Hanya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dengan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satu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instruksi</a:t>
            </a:r>
            <a:r>
              <a:rPr lang="en-ID" b="0" dirty="0">
                <a:effectLst/>
              </a:rPr>
              <a:t>, </a:t>
            </a:r>
            <a:r>
              <a:rPr lang="en-ID" b="0" dirty="0" err="1">
                <a:effectLst/>
              </a:rPr>
              <a:t>dapat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mengimplementasikan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aplikasi</a:t>
            </a:r>
            <a:r>
              <a:rPr lang="en-ID" b="0" dirty="0">
                <a:effectLst/>
              </a:rPr>
              <a:t> web </a:t>
            </a:r>
            <a:r>
              <a:rPr lang="en-ID" b="0" dirty="0" err="1">
                <a:effectLst/>
              </a:rPr>
              <a:t>serta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menyajikan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konten</a:t>
            </a:r>
            <a:r>
              <a:rPr lang="en-ID" b="0" dirty="0">
                <a:effectLst/>
              </a:rPr>
              <a:t> statis </a:t>
            </a:r>
            <a:r>
              <a:rPr lang="en-ID" b="0" dirty="0" err="1">
                <a:effectLst/>
              </a:rPr>
              <a:t>maupun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dinamis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ke</a:t>
            </a:r>
            <a:r>
              <a:rPr lang="en-ID" b="0" dirty="0">
                <a:effectLst/>
              </a:rPr>
              <a:t> CDN  (</a:t>
            </a:r>
            <a:r>
              <a:rPr lang="en-ID" b="0" dirty="0" err="1">
                <a:effectLst/>
              </a:rPr>
              <a:t>jaringan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penayangan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konten</a:t>
            </a:r>
            <a:r>
              <a:rPr lang="en-ID" b="0" dirty="0">
                <a:effectLst/>
              </a:rPr>
              <a:t>) global </a:t>
            </a:r>
            <a:r>
              <a:rPr lang="en-ID" b="0" dirty="0" err="1">
                <a:effectLst/>
              </a:rPr>
              <a:t>dengan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cepat</a:t>
            </a:r>
            <a:r>
              <a:rPr lang="en-ID" b="0" dirty="0">
                <a:effectLst/>
              </a:rPr>
              <a:t>.</a:t>
            </a:r>
            <a:endParaRPr lang="en-ID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01D03-B1B0-45C8-8E4F-74A5B1A94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748" y="275304"/>
            <a:ext cx="2655168" cy="176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7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D37E-77CE-47F9-9ADE-562201F8F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17814-D878-4A55-A927-4D424726A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i="1" dirty="0"/>
              <a:t>Firebase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i="1" dirty="0"/>
              <a:t>backend-as-a-service (BaaS)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yang </a:t>
            </a:r>
            <a:r>
              <a:rPr lang="en-ID" dirty="0" err="1"/>
              <a:t>umumnya</a:t>
            </a:r>
            <a:r>
              <a:rPr lang="en-ID" dirty="0"/>
              <a:t> </a:t>
            </a:r>
            <a:r>
              <a:rPr lang="en-ID" dirty="0" err="1"/>
              <a:t>dikenal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i="1" dirty="0"/>
              <a:t>cloud service</a:t>
            </a:r>
            <a:r>
              <a:rPr lang="en-ID" dirty="0"/>
              <a:t> </a:t>
            </a:r>
            <a:r>
              <a:rPr lang="en-ID" dirty="0" err="1"/>
              <a:t>dimana</a:t>
            </a:r>
            <a:r>
              <a:rPr lang="en-ID" dirty="0"/>
              <a:t> developer men-outsource </a:t>
            </a:r>
            <a:r>
              <a:rPr lang="en-ID" dirty="0" err="1"/>
              <a:t>aspek-aspek</a:t>
            </a:r>
            <a:r>
              <a:rPr lang="en-ID" dirty="0"/>
              <a:t> </a:t>
            </a:r>
            <a:r>
              <a:rPr lang="en-ID" dirty="0" err="1"/>
              <a:t>dibalik</a:t>
            </a:r>
            <a:r>
              <a:rPr lang="en-ID" dirty="0"/>
              <a:t> </a:t>
            </a:r>
            <a:r>
              <a:rPr lang="en-ID" dirty="0" err="1"/>
              <a:t>layar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menjalankan</a:t>
            </a:r>
            <a:r>
              <a:rPr lang="en-ID" dirty="0"/>
              <a:t> server.</a:t>
            </a:r>
          </a:p>
          <a:p>
            <a:r>
              <a:rPr lang="en-ID" i="1" dirty="0"/>
              <a:t>Firebase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pilihan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platform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web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i="1" dirty="0"/>
              <a:t>mobile</a:t>
            </a:r>
            <a:r>
              <a:rPr lang="en-ID" dirty="0"/>
              <a:t> </a:t>
            </a:r>
            <a:r>
              <a:rPr lang="en-ID" dirty="0" err="1"/>
              <a:t>dikarenakan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i="1" dirty="0"/>
              <a:t>firebase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meng-outsource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disisi</a:t>
            </a:r>
            <a:r>
              <a:rPr lang="en-ID" dirty="0"/>
              <a:t> backend </a:t>
            </a:r>
            <a:r>
              <a:rPr lang="en-ID" dirty="0" err="1"/>
              <a:t>sehingga</a:t>
            </a:r>
            <a:r>
              <a:rPr lang="en-ID" dirty="0"/>
              <a:t> developer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berfokus</a:t>
            </a:r>
            <a:r>
              <a:rPr lang="en-ID" dirty="0"/>
              <a:t> pada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front end development.</a:t>
            </a:r>
          </a:p>
        </p:txBody>
      </p:sp>
    </p:spTree>
    <p:extLst>
      <p:ext uri="{BB962C8B-B14F-4D97-AF65-F5344CB8AC3E}">
        <p14:creationId xmlns:p14="http://schemas.microsoft.com/office/powerpoint/2010/main" val="2079535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216C0-3C08-492E-8E8D-1064298C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Kesimpulan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A211A-15A5-4ADF-9C2D-60F106F2F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865250" cy="3714749"/>
          </a:xfrm>
        </p:spPr>
        <p:txBody>
          <a:bodyPr>
            <a:normAutofit fontScale="92500" lnSpcReduction="10000"/>
          </a:bodyPr>
          <a:lstStyle/>
          <a:p>
            <a:r>
              <a:rPr lang="en-ID" i="1" dirty="0"/>
              <a:t>Firebase </a:t>
            </a:r>
            <a:r>
              <a:rPr lang="en-ID" dirty="0"/>
              <a:t> </a:t>
            </a:r>
            <a:r>
              <a:rPr lang="en-ID" dirty="0" err="1"/>
              <a:t>atau</a:t>
            </a:r>
            <a:r>
              <a:rPr lang="en-ID" dirty="0"/>
              <a:t> platform </a:t>
            </a:r>
            <a:r>
              <a:rPr lang="en-ID" i="1" dirty="0"/>
              <a:t>BaaS </a:t>
            </a:r>
            <a:r>
              <a:rPr lang="en-ID" dirty="0" err="1"/>
              <a:t>lainnya</a:t>
            </a:r>
            <a:r>
              <a:rPr lang="en-ID" dirty="0"/>
              <a:t> </a:t>
            </a:r>
            <a:r>
              <a:rPr lang="en-ID" dirty="0" err="1"/>
              <a:t>cocok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mengembangkan</a:t>
            </a:r>
            <a:r>
              <a:rPr lang="en-ID" dirty="0"/>
              <a:t> </a:t>
            </a:r>
            <a:r>
              <a:rPr lang="en-ID" dirty="0" err="1"/>
              <a:t>aplikasi-aplikasi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i="1" dirty="0" err="1"/>
              <a:t>realtime</a:t>
            </a:r>
            <a:r>
              <a:rPr lang="en-ID" dirty="0"/>
              <a:t> (chat,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i="1" dirty="0"/>
              <a:t>messenger</a:t>
            </a:r>
            <a:r>
              <a:rPr lang="en-ID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transportasi</a:t>
            </a:r>
            <a:r>
              <a:rPr lang="en-ID" dirty="0"/>
              <a:t> (</a:t>
            </a:r>
            <a:r>
              <a:rPr lang="en-ID" dirty="0" err="1"/>
              <a:t>seperti</a:t>
            </a:r>
            <a:r>
              <a:rPr lang="en-ID" dirty="0"/>
              <a:t> Go-Jek)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bertipe</a:t>
            </a:r>
            <a:r>
              <a:rPr lang="en-ID" dirty="0"/>
              <a:t> </a:t>
            </a:r>
            <a:r>
              <a:rPr lang="en-ID" i="1" dirty="0"/>
              <a:t>social networking</a:t>
            </a:r>
            <a:endParaRPr lang="en-ID" dirty="0"/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i="1" dirty="0"/>
              <a:t>e-commerce</a:t>
            </a:r>
            <a:endParaRPr lang="en-ID" dirty="0"/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Aplikasi</a:t>
            </a:r>
            <a:r>
              <a:rPr lang="en-ID" dirty="0"/>
              <a:t> streaming </a:t>
            </a:r>
            <a:r>
              <a:rPr lang="en-ID" dirty="0" err="1"/>
              <a:t>musik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video dan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/>
              <a:t>Game</a:t>
            </a:r>
          </a:p>
          <a:p>
            <a:pPr marL="3690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1018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765A-7991-4134-8F4A-39476ED3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72413-64DC-4CC1-87E0-A6114FFE7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0" dirty="0">
                <a:effectLst/>
              </a:rPr>
              <a:t>Firebase </a:t>
            </a:r>
            <a:r>
              <a:rPr lang="en-ID" b="0" dirty="0" err="1">
                <a:effectLst/>
              </a:rPr>
              <a:t>adalah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suatu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layanan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dari</a:t>
            </a:r>
            <a:r>
              <a:rPr lang="en-ID" b="0" dirty="0">
                <a:effectLst/>
              </a:rPr>
              <a:t> Google </a:t>
            </a:r>
            <a:r>
              <a:rPr lang="en-ID" b="0" dirty="0" err="1">
                <a:effectLst/>
              </a:rPr>
              <a:t>untuk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memberikan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kemudahan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bahkan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mempermudah</a:t>
            </a:r>
            <a:r>
              <a:rPr lang="en-ID" b="0" dirty="0">
                <a:effectLst/>
              </a:rPr>
              <a:t> para developer </a:t>
            </a:r>
            <a:r>
              <a:rPr lang="en-ID" b="0" dirty="0" err="1">
                <a:effectLst/>
              </a:rPr>
              <a:t>aplikasi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dalam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mengembangkan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aplikasinya</a:t>
            </a:r>
            <a:r>
              <a:rPr lang="en-ID" b="0" dirty="0">
                <a:effectLst/>
              </a:rPr>
              <a:t>. Firebase alias BaaS (</a:t>
            </a:r>
            <a:r>
              <a:rPr lang="en-ID" b="0" i="1" dirty="0">
                <a:effectLst/>
              </a:rPr>
              <a:t>Backend as a Service</a:t>
            </a:r>
            <a:r>
              <a:rPr lang="en-ID" b="0" dirty="0">
                <a:effectLst/>
              </a:rPr>
              <a:t>) </a:t>
            </a:r>
            <a:r>
              <a:rPr lang="en-ID" b="0" dirty="0" err="1">
                <a:effectLst/>
              </a:rPr>
              <a:t>merupakan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solusi</a:t>
            </a:r>
            <a:r>
              <a:rPr lang="en-ID" b="0" dirty="0">
                <a:effectLst/>
              </a:rPr>
              <a:t> yang </a:t>
            </a:r>
            <a:r>
              <a:rPr lang="en-ID" b="0" dirty="0" err="1">
                <a:effectLst/>
              </a:rPr>
              <a:t>ditawarkan</a:t>
            </a:r>
            <a:r>
              <a:rPr lang="en-ID" b="0" dirty="0">
                <a:effectLst/>
              </a:rPr>
              <a:t> oleh Google </a:t>
            </a:r>
            <a:r>
              <a:rPr lang="en-ID" b="0" dirty="0" err="1">
                <a:effectLst/>
              </a:rPr>
              <a:t>untuk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mempercepat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pekerjaan</a:t>
            </a:r>
            <a:r>
              <a:rPr lang="en-ID" b="0" dirty="0">
                <a:effectLst/>
              </a:rPr>
              <a:t> developer.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59238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B42B-5F73-42D2-A4C9-F3407679F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Mengapa</a:t>
            </a:r>
            <a:r>
              <a:rPr lang="en-US" dirty="0"/>
              <a:t> Firebase?</a:t>
            </a:r>
            <a:endParaRPr lang="en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C57D3C-C6B5-43D4-8EDA-91664CADC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kecepatan</a:t>
            </a:r>
            <a:r>
              <a:rPr lang="en-ID" dirty="0"/>
              <a:t> </a:t>
            </a:r>
            <a:r>
              <a:rPr lang="en-ID" dirty="0" err="1"/>
              <a:t>nya</a:t>
            </a:r>
            <a:r>
              <a:rPr lang="en-ID" dirty="0"/>
              <a:t> yang real time dan responsive</a:t>
            </a:r>
          </a:p>
          <a:p>
            <a:r>
              <a:rPr lang="en-ID" dirty="0" err="1"/>
              <a:t>Mendukung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platform </a:t>
            </a:r>
            <a:r>
              <a:rPr lang="en-ID" dirty="0" err="1"/>
              <a:t>seperti</a:t>
            </a:r>
            <a:r>
              <a:rPr lang="en-ID" dirty="0"/>
              <a:t> Android, iOS, JavaScript, Java, Objective-C, swift dan Node.js</a:t>
            </a:r>
          </a:p>
          <a:p>
            <a:pPr algn="just"/>
            <a:r>
              <a:rPr lang="en-ID" dirty="0"/>
              <a:t>Data yang </a:t>
            </a:r>
            <a:r>
              <a:rPr lang="en-ID" dirty="0" err="1"/>
              <a:t>disimpan</a:t>
            </a:r>
            <a:r>
              <a:rPr lang="en-ID" dirty="0"/>
              <a:t> di Firebase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JSON agar </a:t>
            </a:r>
            <a:r>
              <a:rPr lang="en-ID" dirty="0" err="1"/>
              <a:t>mempermudah</a:t>
            </a:r>
            <a:r>
              <a:rPr lang="en-ID" dirty="0"/>
              <a:t> </a:t>
            </a:r>
            <a:r>
              <a:rPr lang="en-ID" dirty="0" err="1"/>
              <a:t>penggunanya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membaca</a:t>
            </a:r>
            <a:r>
              <a:rPr lang="en-ID" dirty="0"/>
              <a:t> </a:t>
            </a:r>
            <a:r>
              <a:rPr lang="en-ID" dirty="0" err="1"/>
              <a:t>datanya</a:t>
            </a:r>
            <a:endParaRPr lang="en-ID" dirty="0"/>
          </a:p>
          <a:p>
            <a:pPr algn="just"/>
            <a:r>
              <a:rPr lang="en-ID" dirty="0" err="1"/>
              <a:t>Tampilan</a:t>
            </a:r>
            <a:r>
              <a:rPr lang="en-ID" dirty="0"/>
              <a:t> website firebase yang user-friendly dan </a:t>
            </a:r>
            <a:r>
              <a:rPr lang="en-ID" dirty="0" err="1"/>
              <a:t>dokumentasi</a:t>
            </a:r>
            <a:r>
              <a:rPr lang="en-ID" dirty="0"/>
              <a:t> yang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dipahami</a:t>
            </a:r>
            <a:r>
              <a:rPr lang="en-ID" dirty="0"/>
              <a:t>.</a:t>
            </a:r>
          </a:p>
          <a:p>
            <a:pPr algn="just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51014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2DCA2-0584-4655-9E7A-7F379E24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err="1"/>
              <a:t>Membangun</a:t>
            </a:r>
            <a:r>
              <a:rPr lang="en-US" sz="2800" dirty="0"/>
              <a:t> Android App </a:t>
            </a:r>
            <a:r>
              <a:rPr lang="en-US" sz="2800" dirty="0" err="1"/>
              <a:t>dgn</a:t>
            </a:r>
            <a:r>
              <a:rPr lang="en-US" sz="2800" dirty="0"/>
              <a:t> Firebase</a:t>
            </a:r>
            <a:endParaRPr lang="en-ID" sz="28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BFE6C3E-D201-47E5-8EBA-7C104C6E6C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2430939"/>
            <a:ext cx="4856163" cy="2913697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A32488B-6EE6-40DA-9CF2-BF0B680AC8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4FAD4-E4BB-47EE-AE7D-032CBF4E0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931" y="2086653"/>
            <a:ext cx="5837159" cy="362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5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ED1595-1EE1-41A7-8F36-B726A5D7C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Fitur firebase</a:t>
            </a:r>
            <a:endParaRPr lang="en-ID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01F8D-0733-4CD7-B574-D09AB9E91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51820"/>
            <a:ext cx="10353762" cy="4139380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US" dirty="0"/>
              <a:t>1. Firebase Analytics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D" b="0" dirty="0">
                <a:effectLst/>
              </a:rPr>
              <a:t>Fitur </a:t>
            </a:r>
            <a:r>
              <a:rPr lang="en-ID" b="0" i="1" dirty="0">
                <a:effectLst/>
              </a:rPr>
              <a:t>Analytics </a:t>
            </a:r>
            <a:r>
              <a:rPr lang="en-ID" b="0" dirty="0" err="1">
                <a:effectLst/>
              </a:rPr>
              <a:t>adalah</a:t>
            </a:r>
            <a:r>
              <a:rPr lang="en-ID" b="0" dirty="0">
                <a:effectLst/>
              </a:rPr>
              <a:t> salah </a:t>
            </a:r>
            <a:r>
              <a:rPr lang="en-ID" b="0" dirty="0" err="1">
                <a:effectLst/>
              </a:rPr>
              <a:t>satu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fitur</a:t>
            </a:r>
            <a:r>
              <a:rPr lang="en-ID" b="0" dirty="0">
                <a:effectLst/>
              </a:rPr>
              <a:t> pada Firebase yang </a:t>
            </a:r>
            <a:r>
              <a:rPr lang="en-ID" b="0" dirty="0" err="1">
                <a:effectLst/>
              </a:rPr>
              <a:t>digunakan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sebagai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koleksi</a:t>
            </a:r>
            <a:r>
              <a:rPr lang="en-ID" b="0" dirty="0">
                <a:effectLst/>
              </a:rPr>
              <a:t> data dan </a:t>
            </a:r>
            <a:r>
              <a:rPr lang="en-ID" b="0" i="1" dirty="0">
                <a:effectLst/>
              </a:rPr>
              <a:t>reporting </a:t>
            </a:r>
            <a:r>
              <a:rPr lang="en-ID" b="0" dirty="0" err="1">
                <a:effectLst/>
              </a:rPr>
              <a:t>untuk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aplikasi</a:t>
            </a:r>
            <a:r>
              <a:rPr lang="en-ID" b="0" dirty="0">
                <a:effectLst/>
              </a:rPr>
              <a:t> Android </a:t>
            </a:r>
            <a:r>
              <a:rPr lang="en-ID" b="0" dirty="0" err="1">
                <a:effectLst/>
              </a:rPr>
              <a:t>maupun</a:t>
            </a:r>
            <a:r>
              <a:rPr lang="en-ID" b="0" dirty="0">
                <a:effectLst/>
              </a:rPr>
              <a:t> iOS. </a:t>
            </a:r>
            <a:r>
              <a:rPr lang="en-ID" b="0" dirty="0" err="1">
                <a:effectLst/>
              </a:rPr>
              <a:t>Koleksi</a:t>
            </a:r>
            <a:r>
              <a:rPr lang="en-ID" b="0" dirty="0">
                <a:effectLst/>
              </a:rPr>
              <a:t> data pun </a:t>
            </a:r>
            <a:r>
              <a:rPr lang="en-ID" b="0" dirty="0" err="1">
                <a:effectLst/>
              </a:rPr>
              <a:t>bervariasi</a:t>
            </a:r>
            <a:endParaRPr lang="en-US" b="0" dirty="0">
              <a:effectLst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D" b="0" dirty="0">
                <a:effectLst/>
              </a:rPr>
              <a:t>Fitur </a:t>
            </a:r>
            <a:r>
              <a:rPr lang="en-ID" b="0" dirty="0" err="1">
                <a:effectLst/>
              </a:rPr>
              <a:t>ini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mempunyai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kelebihan</a:t>
            </a:r>
            <a:r>
              <a:rPr lang="en-ID" b="0" dirty="0">
                <a:effectLst/>
              </a:rPr>
              <a:t> yang </a:t>
            </a:r>
            <a:r>
              <a:rPr lang="en-ID" b="0" dirty="0" err="1">
                <a:effectLst/>
              </a:rPr>
              <a:t>memungkinkan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kita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untuk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bisa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membuat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segmentasi</a:t>
            </a:r>
            <a:r>
              <a:rPr lang="en-ID" b="0" dirty="0">
                <a:effectLst/>
              </a:rPr>
              <a:t> </a:t>
            </a:r>
            <a:r>
              <a:rPr lang="en-ID" b="0" i="1" dirty="0">
                <a:effectLst/>
              </a:rPr>
              <a:t>user </a:t>
            </a:r>
            <a:r>
              <a:rPr lang="en-ID" b="0" dirty="0" err="1">
                <a:effectLst/>
              </a:rPr>
              <a:t>berdasarkan</a:t>
            </a:r>
            <a:r>
              <a:rPr lang="en-ID" b="0" dirty="0">
                <a:effectLst/>
              </a:rPr>
              <a:t> </a:t>
            </a:r>
            <a:r>
              <a:rPr lang="en-ID" b="0" i="1" dirty="0">
                <a:effectLst/>
              </a:rPr>
              <a:t>user attribute. User attribute </a:t>
            </a:r>
            <a:r>
              <a:rPr lang="en-ID" b="0" dirty="0" err="1">
                <a:effectLst/>
              </a:rPr>
              <a:t>adalah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suatu</a:t>
            </a:r>
            <a:r>
              <a:rPr lang="en-ID" b="0" dirty="0">
                <a:effectLst/>
              </a:rPr>
              <a:t> parameter yang </a:t>
            </a:r>
            <a:r>
              <a:rPr lang="en-ID" b="0" dirty="0" err="1">
                <a:effectLst/>
              </a:rPr>
              <a:t>dapat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digunakan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sebagai</a:t>
            </a:r>
            <a:r>
              <a:rPr lang="en-ID" b="0" dirty="0">
                <a:effectLst/>
              </a:rPr>
              <a:t> </a:t>
            </a:r>
            <a:r>
              <a:rPr lang="en-ID" b="0" i="1" dirty="0">
                <a:effectLst/>
              </a:rPr>
              <a:t>filter</a:t>
            </a:r>
            <a:r>
              <a:rPr lang="en-ID" b="0" dirty="0">
                <a:effectLst/>
              </a:rPr>
              <a:t> yang</a:t>
            </a:r>
            <a:r>
              <a:rPr lang="en-ID" b="0" i="1" dirty="0">
                <a:effectLst/>
              </a:rPr>
              <a:t> </a:t>
            </a:r>
            <a:r>
              <a:rPr lang="en-ID" b="0" dirty="0" err="1">
                <a:effectLst/>
              </a:rPr>
              <a:t>bertujuan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untuk</a:t>
            </a:r>
            <a:r>
              <a:rPr lang="en-ID" b="0" dirty="0">
                <a:effectLst/>
              </a:rPr>
              <a:t> </a:t>
            </a:r>
            <a:r>
              <a:rPr lang="en-ID" b="0" i="1" dirty="0">
                <a:effectLst/>
              </a:rPr>
              <a:t>reporting </a:t>
            </a:r>
            <a:r>
              <a:rPr lang="en-ID" b="0" dirty="0">
                <a:effectLst/>
              </a:rPr>
              <a:t>dan </a:t>
            </a:r>
            <a:r>
              <a:rPr lang="en-ID" b="0" dirty="0" err="1">
                <a:effectLst/>
              </a:rPr>
              <a:t>notifikasi</a:t>
            </a:r>
            <a:r>
              <a:rPr lang="en-ID" b="0" dirty="0">
                <a:effectLst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D" b="0" dirty="0" err="1">
                <a:effectLst/>
              </a:rPr>
              <a:t>Contohnya</a:t>
            </a:r>
            <a:r>
              <a:rPr lang="en-ID" b="0" dirty="0">
                <a:effectLst/>
              </a:rPr>
              <a:t> pada </a:t>
            </a:r>
            <a:r>
              <a:rPr lang="en-ID" b="0" dirty="0" err="1">
                <a:effectLst/>
              </a:rPr>
              <a:t>aplikasi</a:t>
            </a:r>
            <a:r>
              <a:rPr lang="en-ID" b="0" dirty="0">
                <a:effectLst/>
              </a:rPr>
              <a:t> </a:t>
            </a:r>
            <a:r>
              <a:rPr lang="en-ID" b="0" i="1" dirty="0">
                <a:effectLst/>
              </a:rPr>
              <a:t>online shop</a:t>
            </a:r>
            <a:r>
              <a:rPr lang="en-ID" b="0" dirty="0">
                <a:effectLst/>
              </a:rPr>
              <a:t>. </a:t>
            </a:r>
            <a:r>
              <a:rPr lang="en-ID" b="0" dirty="0" err="1">
                <a:effectLst/>
              </a:rPr>
              <a:t>Dengan</a:t>
            </a:r>
            <a:r>
              <a:rPr lang="en-ID" b="0" dirty="0">
                <a:effectLst/>
              </a:rPr>
              <a:t> </a:t>
            </a:r>
            <a:r>
              <a:rPr lang="en-ID" b="0" i="1" dirty="0">
                <a:effectLst/>
              </a:rPr>
              <a:t>user attribute, </a:t>
            </a:r>
            <a:r>
              <a:rPr lang="en-ID" b="0" dirty="0" err="1">
                <a:effectLst/>
              </a:rPr>
              <a:t>jumlah</a:t>
            </a:r>
            <a:r>
              <a:rPr lang="en-ID" b="0" dirty="0">
                <a:effectLst/>
              </a:rPr>
              <a:t> </a:t>
            </a:r>
            <a:r>
              <a:rPr lang="en-ID" b="0" i="1" dirty="0">
                <a:effectLst/>
              </a:rPr>
              <a:t>user </a:t>
            </a:r>
            <a:r>
              <a:rPr lang="en-ID" b="0" dirty="0">
                <a:effectLst/>
              </a:rPr>
              <a:t>yang </a:t>
            </a:r>
            <a:r>
              <a:rPr lang="en-ID" b="0" dirty="0" err="1">
                <a:effectLst/>
              </a:rPr>
              <a:t>membeli</a:t>
            </a:r>
            <a:r>
              <a:rPr lang="en-ID" b="0" dirty="0">
                <a:effectLst/>
              </a:rPr>
              <a:t> </a:t>
            </a:r>
            <a:r>
              <a:rPr lang="en-ID" b="0" i="1" dirty="0">
                <a:effectLst/>
              </a:rPr>
              <a:t>handphone </a:t>
            </a:r>
            <a:r>
              <a:rPr lang="en-ID" b="0" dirty="0">
                <a:effectLst/>
              </a:rPr>
              <a:t>merk ‘O’ </a:t>
            </a:r>
            <a:r>
              <a:rPr lang="en-ID" b="0" dirty="0" err="1">
                <a:effectLst/>
              </a:rPr>
              <a:t>atau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bahkan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dapat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mencari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tahu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berapa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transaksi</a:t>
            </a:r>
            <a:r>
              <a:rPr lang="en-ID" b="0" dirty="0">
                <a:effectLst/>
              </a:rPr>
              <a:t> yang </a:t>
            </a:r>
            <a:r>
              <a:rPr lang="en-ID" b="0" dirty="0" err="1">
                <a:effectLst/>
              </a:rPr>
              <a:t>dilakukan</a:t>
            </a:r>
            <a:r>
              <a:rPr lang="en-ID" b="0" dirty="0">
                <a:effectLst/>
              </a:rPr>
              <a:t> </a:t>
            </a:r>
            <a:r>
              <a:rPr lang="en-ID" b="0" i="1" dirty="0">
                <a:effectLst/>
              </a:rPr>
              <a:t>user </a:t>
            </a:r>
            <a:r>
              <a:rPr lang="en-ID" b="0" dirty="0" err="1">
                <a:effectLst/>
              </a:rPr>
              <a:t>sering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terjadi</a:t>
            </a:r>
            <a:r>
              <a:rPr lang="en-ID" b="0" dirty="0">
                <a:effectLst/>
              </a:rPr>
              <a:t>.</a:t>
            </a:r>
            <a:endParaRPr lang="en-ID" dirty="0"/>
          </a:p>
          <a:p>
            <a:pPr marL="36900" indent="0">
              <a:buNone/>
            </a:pP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4FC35-C161-4024-B805-92A4E02E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291" y="137652"/>
            <a:ext cx="3074218" cy="172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4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427D7-8849-4F56-B6B3-ABED5224A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Con’t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60DA8-AB26-47B1-B97E-2F81F6D8A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b="0" dirty="0">
                <a:effectLst/>
              </a:rPr>
              <a:t>2. Firebase Cloud Messaging and Notifications</a:t>
            </a:r>
            <a:endParaRPr lang="en-US" b="1" dirty="0"/>
          </a:p>
          <a:p>
            <a:pPr marL="36900" indent="0">
              <a:buNone/>
            </a:pPr>
            <a:r>
              <a:rPr lang="en-ID" b="0" dirty="0">
                <a:effectLst/>
              </a:rPr>
              <a:t>FCM (</a:t>
            </a:r>
            <a:r>
              <a:rPr lang="en-ID" b="0" i="1" dirty="0">
                <a:effectLst/>
              </a:rPr>
              <a:t>Firebase Cloud Messaging) </a:t>
            </a:r>
            <a:r>
              <a:rPr lang="en-ID" b="0" dirty="0" err="1">
                <a:effectLst/>
              </a:rPr>
              <a:t>yaitu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menyediakan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koneksi</a:t>
            </a:r>
            <a:r>
              <a:rPr lang="en-ID" b="0" dirty="0">
                <a:effectLst/>
              </a:rPr>
              <a:t> yang </a:t>
            </a:r>
            <a:r>
              <a:rPr lang="en-ID" b="0" dirty="0" err="1">
                <a:effectLst/>
              </a:rPr>
              <a:t>handal</a:t>
            </a:r>
            <a:r>
              <a:rPr lang="en-ID" b="0" dirty="0">
                <a:effectLst/>
              </a:rPr>
              <a:t> dan </a:t>
            </a:r>
            <a:r>
              <a:rPr lang="en-ID" b="0" dirty="0" err="1">
                <a:effectLst/>
              </a:rPr>
              <a:t>tentunya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hemat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baterai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antar</a:t>
            </a:r>
            <a:r>
              <a:rPr lang="en-ID" b="0" dirty="0">
                <a:effectLst/>
              </a:rPr>
              <a:t> server </a:t>
            </a:r>
            <a:r>
              <a:rPr lang="en-ID" b="0" dirty="0" err="1">
                <a:effectLst/>
              </a:rPr>
              <a:t>maupun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antar</a:t>
            </a:r>
            <a:r>
              <a:rPr lang="en-ID" b="0" dirty="0">
                <a:effectLst/>
              </a:rPr>
              <a:t> </a:t>
            </a:r>
            <a:r>
              <a:rPr lang="en-ID" b="0" i="1" dirty="0">
                <a:effectLst/>
              </a:rPr>
              <a:t>device.</a:t>
            </a:r>
          </a:p>
          <a:p>
            <a:pPr marL="36900" indent="0">
              <a:buNone/>
            </a:pP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39EA4-81BD-4D9B-AE4A-5097020BA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111" y="54693"/>
            <a:ext cx="3598606" cy="20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57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427D7-8849-4F56-B6B3-ABED5224A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Con’t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60DA8-AB26-47B1-B97E-2F81F6D8A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b="0" dirty="0">
                <a:effectLst/>
              </a:rPr>
              <a:t>3. </a:t>
            </a:r>
            <a:r>
              <a:rPr lang="en-ID" b="0" dirty="0">
                <a:effectLst/>
              </a:rPr>
              <a:t>Firebase Authentication</a:t>
            </a:r>
            <a:endParaRPr lang="en-US" b="1" dirty="0"/>
          </a:p>
          <a:p>
            <a:pPr algn="just"/>
            <a:r>
              <a:rPr lang="en-ID" b="0" dirty="0">
                <a:effectLst/>
              </a:rPr>
              <a:t>Firebase Authentication </a:t>
            </a:r>
            <a:r>
              <a:rPr lang="en-ID" b="0" dirty="0" err="1">
                <a:effectLst/>
              </a:rPr>
              <a:t>adalah</a:t>
            </a:r>
            <a:r>
              <a:rPr lang="en-ID" b="0" dirty="0">
                <a:effectLst/>
              </a:rPr>
              <a:t> salah </a:t>
            </a:r>
            <a:r>
              <a:rPr lang="en-ID" b="0" dirty="0" err="1">
                <a:effectLst/>
              </a:rPr>
              <a:t>satu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layanan</a:t>
            </a:r>
            <a:r>
              <a:rPr lang="en-ID" b="0" dirty="0">
                <a:effectLst/>
              </a:rPr>
              <a:t> </a:t>
            </a:r>
            <a:r>
              <a:rPr lang="en-ID" b="0" i="1" dirty="0">
                <a:effectLst/>
              </a:rPr>
              <a:t>back-end, </a:t>
            </a:r>
            <a:r>
              <a:rPr lang="en-ID" b="0" dirty="0" err="1">
                <a:effectLst/>
              </a:rPr>
              <a:t>fitur</a:t>
            </a:r>
            <a:r>
              <a:rPr lang="en-ID" b="0" dirty="0">
                <a:effectLst/>
              </a:rPr>
              <a:t> Android dan iOS, SDK yang </a:t>
            </a:r>
            <a:r>
              <a:rPr lang="en-ID" b="0" dirty="0" err="1">
                <a:effectLst/>
              </a:rPr>
              <a:t>mudah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digunakan</a:t>
            </a:r>
            <a:r>
              <a:rPr lang="en-ID" b="0" dirty="0">
                <a:effectLst/>
              </a:rPr>
              <a:t>, dan </a:t>
            </a:r>
            <a:r>
              <a:rPr lang="en-ID" b="0" dirty="0" err="1">
                <a:effectLst/>
              </a:rPr>
              <a:t>tampilan</a:t>
            </a:r>
            <a:r>
              <a:rPr lang="en-ID" b="0" dirty="0">
                <a:effectLst/>
              </a:rPr>
              <a:t> </a:t>
            </a:r>
            <a:r>
              <a:rPr lang="en-ID" b="0" i="1" dirty="0">
                <a:effectLst/>
              </a:rPr>
              <a:t>interfaces </a:t>
            </a:r>
            <a:r>
              <a:rPr lang="en-ID" b="0" dirty="0">
                <a:effectLst/>
              </a:rPr>
              <a:t>yang </a:t>
            </a:r>
            <a:r>
              <a:rPr lang="en-ID" b="0" dirty="0" err="1">
                <a:effectLst/>
              </a:rPr>
              <a:t>siap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pakai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untuk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mengautentikasi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pengguna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ke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aplikasi</a:t>
            </a:r>
            <a:r>
              <a:rPr lang="en-ID" b="0" dirty="0">
                <a:effectLst/>
              </a:rPr>
              <a:t> yang </a:t>
            </a:r>
            <a:r>
              <a:rPr lang="en-ID" b="0" dirty="0" err="1">
                <a:effectLst/>
              </a:rPr>
              <a:t>dibuat</a:t>
            </a:r>
            <a:r>
              <a:rPr lang="en-ID" b="0" dirty="0">
                <a:effectLst/>
              </a:rPr>
              <a:t>. Firebase Authentication </a:t>
            </a:r>
            <a:r>
              <a:rPr lang="en-ID" b="0" dirty="0" err="1">
                <a:effectLst/>
              </a:rPr>
              <a:t>mendukung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autentikasi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menggunakan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nomor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telepon</a:t>
            </a:r>
            <a:r>
              <a:rPr lang="en-ID" b="0" dirty="0">
                <a:effectLst/>
              </a:rPr>
              <a:t>, </a:t>
            </a:r>
            <a:r>
              <a:rPr lang="en-ID" b="0" dirty="0" err="1">
                <a:effectLst/>
              </a:rPr>
              <a:t>sandi</a:t>
            </a:r>
            <a:r>
              <a:rPr lang="en-ID" b="0" dirty="0">
                <a:effectLst/>
              </a:rPr>
              <a:t>, </a:t>
            </a:r>
            <a:r>
              <a:rPr lang="en-ID" b="0" dirty="0" err="1">
                <a:effectLst/>
              </a:rPr>
              <a:t>penyedia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identitas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gabungan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populer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seperti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seperti</a:t>
            </a:r>
            <a:r>
              <a:rPr lang="en-ID" b="0" dirty="0">
                <a:effectLst/>
              </a:rPr>
              <a:t> Google, Facebook, dan </a:t>
            </a:r>
            <a:r>
              <a:rPr lang="en-ID" b="0" dirty="0" err="1">
                <a:effectLst/>
              </a:rPr>
              <a:t>sebagainya</a:t>
            </a:r>
            <a:r>
              <a:rPr lang="en-ID" b="0" dirty="0">
                <a:effectLst/>
              </a:rPr>
              <a:t>.</a:t>
            </a:r>
            <a:endParaRPr lang="en-ID" dirty="0"/>
          </a:p>
          <a:p>
            <a:pPr marL="36900" indent="0" algn="just">
              <a:buNone/>
            </a:pP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C87734-A647-4ADE-B4D1-39279DA5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871" y="56373"/>
            <a:ext cx="4574765" cy="191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F0EA-31BB-494D-8776-10A8FACA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Con’t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98860-FDC5-4455-821B-8E35FC3A9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4. </a:t>
            </a:r>
            <a:r>
              <a:rPr lang="en-ID" b="0" dirty="0">
                <a:effectLst/>
              </a:rPr>
              <a:t>Firebase Cloud </a:t>
            </a:r>
            <a:r>
              <a:rPr lang="en-ID" b="0" dirty="0" err="1">
                <a:effectLst/>
              </a:rPr>
              <a:t>Firestore</a:t>
            </a:r>
            <a:endParaRPr lang="en-ID" b="1" dirty="0"/>
          </a:p>
          <a:p>
            <a:pPr marL="36900" indent="0" algn="just">
              <a:buNone/>
            </a:pPr>
            <a:r>
              <a:rPr lang="en-ID" b="0" dirty="0">
                <a:effectLst/>
              </a:rPr>
              <a:t>Cloud </a:t>
            </a:r>
            <a:r>
              <a:rPr lang="en-ID" b="0" dirty="0" err="1">
                <a:effectLst/>
              </a:rPr>
              <a:t>Firestore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adalah</a:t>
            </a:r>
            <a:r>
              <a:rPr lang="en-ID" b="0" dirty="0">
                <a:effectLst/>
              </a:rPr>
              <a:t> </a:t>
            </a:r>
            <a:r>
              <a:rPr lang="en-ID" b="0" i="1" dirty="0">
                <a:effectLst/>
              </a:rPr>
              <a:t>database</a:t>
            </a:r>
            <a:r>
              <a:rPr lang="en-ID" b="0" dirty="0">
                <a:effectLst/>
              </a:rPr>
              <a:t> yang </a:t>
            </a:r>
            <a:r>
              <a:rPr lang="en-ID" b="0" dirty="0" err="1">
                <a:effectLst/>
              </a:rPr>
              <a:t>bersifat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fleksibel</a:t>
            </a:r>
            <a:r>
              <a:rPr lang="en-ID" b="0" dirty="0">
                <a:effectLst/>
              </a:rPr>
              <a:t> dan </a:t>
            </a:r>
            <a:r>
              <a:rPr lang="en-ID" b="0" dirty="0" err="1">
                <a:effectLst/>
              </a:rPr>
              <a:t>terukur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untuk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pengembangan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perangkat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seperti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seluler</a:t>
            </a:r>
            <a:r>
              <a:rPr lang="en-ID" b="0" dirty="0">
                <a:effectLst/>
              </a:rPr>
              <a:t>, web, dan server di Firebase dan </a:t>
            </a:r>
            <a:r>
              <a:rPr lang="en-ID" b="0" i="1" dirty="0">
                <a:effectLst/>
              </a:rPr>
              <a:t>Google Cloud Platform</a:t>
            </a:r>
            <a:r>
              <a:rPr lang="en-ID" b="0" dirty="0">
                <a:effectLst/>
              </a:rPr>
              <a:t>. </a:t>
            </a:r>
            <a:r>
              <a:rPr lang="en-ID" b="0" dirty="0" err="1">
                <a:effectLst/>
              </a:rPr>
              <a:t>Seperti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halnya</a:t>
            </a:r>
            <a:r>
              <a:rPr lang="en-ID" b="0" dirty="0">
                <a:effectLst/>
              </a:rPr>
              <a:t> Firebase Realtime Database, Cloud </a:t>
            </a:r>
            <a:r>
              <a:rPr lang="en-ID" b="0" dirty="0" err="1">
                <a:effectLst/>
              </a:rPr>
              <a:t>Firestore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membuat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datamu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tetap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terkoneksi</a:t>
            </a:r>
            <a:r>
              <a:rPr lang="en-ID" b="0" dirty="0">
                <a:effectLst/>
              </a:rPr>
              <a:t> di </a:t>
            </a:r>
            <a:r>
              <a:rPr lang="en-ID" b="0" dirty="0" err="1">
                <a:effectLst/>
              </a:rPr>
              <a:t>aplikasi</a:t>
            </a:r>
            <a:r>
              <a:rPr lang="en-ID" b="0" dirty="0">
                <a:effectLst/>
              </a:rPr>
              <a:t> </a:t>
            </a:r>
            <a:r>
              <a:rPr lang="en-ID" b="0" i="1" dirty="0">
                <a:effectLst/>
              </a:rPr>
              <a:t>user </a:t>
            </a:r>
            <a:r>
              <a:rPr lang="en-ID" b="0" dirty="0" err="1">
                <a:effectLst/>
              </a:rPr>
              <a:t>melalui</a:t>
            </a:r>
            <a:r>
              <a:rPr lang="en-ID" b="0" dirty="0">
                <a:effectLst/>
              </a:rPr>
              <a:t> </a:t>
            </a:r>
            <a:r>
              <a:rPr lang="en-ID" b="0" i="1" dirty="0">
                <a:effectLst/>
              </a:rPr>
              <a:t>listener </a:t>
            </a:r>
            <a:r>
              <a:rPr lang="en-ID" b="0" i="1" dirty="0" err="1">
                <a:effectLst/>
              </a:rPr>
              <a:t>realtime</a:t>
            </a:r>
            <a:r>
              <a:rPr lang="en-ID" b="0" dirty="0">
                <a:effectLst/>
              </a:rPr>
              <a:t> dan </a:t>
            </a:r>
            <a:r>
              <a:rPr lang="en-ID" b="0" dirty="0" err="1">
                <a:effectLst/>
              </a:rPr>
              <a:t>menawarkan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layanan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secara</a:t>
            </a:r>
            <a:r>
              <a:rPr lang="en-ID" b="0" dirty="0">
                <a:effectLst/>
              </a:rPr>
              <a:t> </a:t>
            </a:r>
            <a:r>
              <a:rPr lang="en-ID" b="0" i="1" dirty="0">
                <a:effectLst/>
              </a:rPr>
              <a:t>offline </a:t>
            </a:r>
            <a:r>
              <a:rPr lang="en-ID" b="0" dirty="0" err="1">
                <a:effectLst/>
              </a:rPr>
              <a:t>untuk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aplikasi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seluler</a:t>
            </a:r>
            <a:r>
              <a:rPr lang="en-ID" b="0" dirty="0">
                <a:effectLst/>
              </a:rPr>
              <a:t> dan web.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CBAE4-ECFA-4132-B2B9-D757FE985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458" y="90641"/>
            <a:ext cx="2700764" cy="229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7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F0EA-31BB-494D-8776-10A8FACA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Con’t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98860-FDC5-4455-821B-8E35FC3A9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5. </a:t>
            </a:r>
            <a:r>
              <a:rPr lang="en-ID" b="0" dirty="0">
                <a:effectLst/>
              </a:rPr>
              <a:t>Firebase Realtime Database</a:t>
            </a:r>
            <a:endParaRPr lang="en-ID" b="1" dirty="0"/>
          </a:p>
          <a:p>
            <a:pPr marL="36900" indent="0" algn="just">
              <a:buNone/>
            </a:pPr>
            <a:r>
              <a:rPr lang="en-ID" b="0" dirty="0">
                <a:effectLst/>
              </a:rPr>
              <a:t>Firebase Realtime </a:t>
            </a:r>
            <a:r>
              <a:rPr lang="en-ID" b="0" i="1" dirty="0">
                <a:effectLst/>
              </a:rPr>
              <a:t>Database </a:t>
            </a:r>
            <a:r>
              <a:rPr lang="en-ID" b="0" dirty="0" err="1">
                <a:effectLst/>
              </a:rPr>
              <a:t>adalah</a:t>
            </a:r>
            <a:r>
              <a:rPr lang="en-ID" b="0" dirty="0">
                <a:effectLst/>
              </a:rPr>
              <a:t> </a:t>
            </a:r>
            <a:r>
              <a:rPr lang="en-ID" b="0" i="1" dirty="0">
                <a:effectLst/>
              </a:rPr>
              <a:t>database </a:t>
            </a:r>
            <a:r>
              <a:rPr lang="en-ID" b="0" dirty="0">
                <a:effectLst/>
              </a:rPr>
              <a:t>yang di-host </a:t>
            </a:r>
            <a:r>
              <a:rPr lang="en-ID" b="0" dirty="0" err="1">
                <a:effectLst/>
              </a:rPr>
              <a:t>melalui</a:t>
            </a:r>
            <a:r>
              <a:rPr lang="en-ID" b="0" dirty="0">
                <a:effectLst/>
              </a:rPr>
              <a:t> cloud. Data </a:t>
            </a:r>
            <a:r>
              <a:rPr lang="en-ID" b="0" dirty="0" err="1">
                <a:effectLst/>
              </a:rPr>
              <a:t>disimpan</a:t>
            </a:r>
            <a:r>
              <a:rPr lang="en-ID" b="0" dirty="0">
                <a:effectLst/>
              </a:rPr>
              <a:t> dan </a:t>
            </a:r>
            <a:r>
              <a:rPr lang="en-ID" b="0" dirty="0" err="1">
                <a:effectLst/>
              </a:rPr>
              <a:t>dieksekusi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dalam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bentuk</a:t>
            </a:r>
            <a:r>
              <a:rPr lang="en-ID" b="0" dirty="0">
                <a:effectLst/>
              </a:rPr>
              <a:t> </a:t>
            </a:r>
            <a:r>
              <a:rPr lang="en-ID" b="0" i="1" dirty="0">
                <a:effectLst/>
              </a:rPr>
              <a:t>JSON</a:t>
            </a:r>
            <a:r>
              <a:rPr lang="en-ID" b="0" dirty="0">
                <a:effectLst/>
              </a:rPr>
              <a:t> dan </a:t>
            </a:r>
            <a:r>
              <a:rPr lang="en-ID" b="0" dirty="0" err="1">
                <a:effectLst/>
              </a:rPr>
              <a:t>disinkronkan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secara</a:t>
            </a:r>
            <a:r>
              <a:rPr lang="en-ID" b="0" dirty="0">
                <a:effectLst/>
              </a:rPr>
              <a:t> </a:t>
            </a:r>
            <a:r>
              <a:rPr lang="en-ID" b="0" i="1" dirty="0" err="1">
                <a:effectLst/>
              </a:rPr>
              <a:t>realtime</a:t>
            </a:r>
            <a:r>
              <a:rPr lang="en-ID" b="0" i="1" dirty="0">
                <a:effectLst/>
              </a:rPr>
              <a:t> </a:t>
            </a:r>
            <a:r>
              <a:rPr lang="en-ID" b="0" dirty="0" err="1">
                <a:effectLst/>
              </a:rPr>
              <a:t>ke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setiap</a:t>
            </a:r>
            <a:r>
              <a:rPr lang="en-ID" b="0" dirty="0">
                <a:effectLst/>
              </a:rPr>
              <a:t> </a:t>
            </a:r>
            <a:r>
              <a:rPr lang="en-ID" b="0" i="1" dirty="0">
                <a:effectLst/>
              </a:rPr>
              <a:t>user </a:t>
            </a:r>
            <a:r>
              <a:rPr lang="en-ID" b="0" dirty="0">
                <a:effectLst/>
              </a:rPr>
              <a:t>yang </a:t>
            </a:r>
            <a:r>
              <a:rPr lang="en-ID" b="0" dirty="0" err="1">
                <a:effectLst/>
              </a:rPr>
              <a:t>terkoneksi</a:t>
            </a:r>
            <a:r>
              <a:rPr lang="en-ID" b="0" dirty="0">
                <a:effectLst/>
              </a:rPr>
              <a:t>. Hal </a:t>
            </a:r>
            <a:r>
              <a:rPr lang="en-ID" b="0" dirty="0" err="1">
                <a:effectLst/>
              </a:rPr>
              <a:t>ini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berfungsi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memudahkan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dalam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mengelola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suatu</a:t>
            </a:r>
            <a:r>
              <a:rPr lang="en-ID" b="0" dirty="0">
                <a:effectLst/>
              </a:rPr>
              <a:t> </a:t>
            </a:r>
            <a:r>
              <a:rPr lang="en-ID" b="0" i="1" dirty="0">
                <a:effectLst/>
              </a:rPr>
              <a:t>database </a:t>
            </a:r>
            <a:r>
              <a:rPr lang="en-ID" b="0" dirty="0" err="1">
                <a:effectLst/>
              </a:rPr>
              <a:t>dengan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skala</a:t>
            </a:r>
            <a:r>
              <a:rPr lang="en-ID" b="0" dirty="0">
                <a:effectLst/>
              </a:rPr>
              <a:t> yang </a:t>
            </a:r>
            <a:r>
              <a:rPr lang="en-ID" b="0" dirty="0" err="1">
                <a:effectLst/>
              </a:rPr>
              <a:t>cukup</a:t>
            </a:r>
            <a:r>
              <a:rPr lang="en-ID" b="0" dirty="0">
                <a:effectLst/>
              </a:rPr>
              <a:t> </a:t>
            </a:r>
            <a:r>
              <a:rPr lang="en-ID" b="0" dirty="0" err="1">
                <a:effectLst/>
              </a:rPr>
              <a:t>besar</a:t>
            </a:r>
            <a:r>
              <a:rPr lang="en-ID" b="0" dirty="0">
                <a:effectLst/>
              </a:rPr>
              <a:t>. 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74A27D-D45E-40A5-87FE-40A4BCA28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52" y="432619"/>
            <a:ext cx="3616272" cy="186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97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{4D8B2E53-4A6C-4FD2-9366-8C77FF272F26}tf11665031_win32</Template>
  <TotalTime>52</TotalTime>
  <Words>536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Nova</vt:lpstr>
      <vt:lpstr>Arial Nova Light</vt:lpstr>
      <vt:lpstr>Wingdings</vt:lpstr>
      <vt:lpstr>Wingdings 2</vt:lpstr>
      <vt:lpstr>SlateVTI</vt:lpstr>
      <vt:lpstr>Firebase</vt:lpstr>
      <vt:lpstr>Firebase</vt:lpstr>
      <vt:lpstr>Mengapa Firebase?</vt:lpstr>
      <vt:lpstr>Membangun Android App dgn Firebase</vt:lpstr>
      <vt:lpstr>Fitur firebase</vt:lpstr>
      <vt:lpstr>Con’t</vt:lpstr>
      <vt:lpstr>Con’t</vt:lpstr>
      <vt:lpstr>Con’t</vt:lpstr>
      <vt:lpstr>Con’t</vt:lpstr>
      <vt:lpstr>Con’t</vt:lpstr>
      <vt:lpstr>Kesimpulan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Firebase</dc:title>
  <dc:creator>Asus Rog</dc:creator>
  <cp:lastModifiedBy>Asus Rog</cp:lastModifiedBy>
  <cp:revision>6</cp:revision>
  <dcterms:created xsi:type="dcterms:W3CDTF">2021-03-31T01:57:17Z</dcterms:created>
  <dcterms:modified xsi:type="dcterms:W3CDTF">2021-03-31T02:49:46Z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